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3"/>
  </p:notesMasterIdLst>
  <p:sldIdLst>
    <p:sldId id="256" r:id="rId2"/>
  </p:sldIdLst>
  <p:sldSz cx="6858000" cy="9144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onishi tomoko" initials="ot" lastIdx="1" clrIdx="0">
    <p:extLst>
      <p:ext uri="{19B8F6BF-5375-455C-9EA6-DF929625EA0E}">
        <p15:presenceInfo xmlns:p15="http://schemas.microsoft.com/office/powerpoint/2012/main" userId="ad43863b95fc6c8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89D4"/>
    <a:srgbClr val="E2E236"/>
    <a:srgbClr val="FED6F6"/>
    <a:srgbClr val="8A0651"/>
    <a:srgbClr val="118111"/>
    <a:srgbClr val="8E047E"/>
    <a:srgbClr val="8E0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>
        <p:scale>
          <a:sx n="96" d="100"/>
          <a:sy n="96" d="100"/>
        </p:scale>
        <p:origin x="1757" y="-19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D135EC-ABCB-4138-A967-D792D48985D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D571A036-F7D9-4C66-A2CB-28067EB70E87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毎月１回・土曜日に実施　　</a:t>
          </a:r>
          <a:r>
            <a: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　　　　</a:t>
          </a:r>
        </a:p>
      </dgm:t>
    </dgm:pt>
    <dgm:pt modelId="{D796EF7F-25F1-4853-A7C2-8A58D7098591}" type="parTrans" cxnId="{531694BB-4953-4998-A75C-4862DA1704BE}">
      <dgm:prSet/>
      <dgm:spPr/>
      <dgm:t>
        <a:bodyPr/>
        <a:lstStyle/>
        <a:p>
          <a:endParaRPr kumimoji="1" lang="ja-JP" altLang="en-US"/>
        </a:p>
      </dgm:t>
    </dgm:pt>
    <dgm:pt modelId="{A40AA870-C07D-4AF3-BD12-7BC015BC33C9}" type="sibTrans" cxnId="{531694BB-4953-4998-A75C-4862DA1704BE}">
      <dgm:prSet/>
      <dgm:spPr/>
      <dgm:t>
        <a:bodyPr/>
        <a:lstStyle/>
        <a:p>
          <a:endParaRPr kumimoji="1" lang="ja-JP" altLang="en-US"/>
        </a:p>
      </dgm:t>
    </dgm:pt>
    <dgm:pt modelId="{CEEC6433-E867-4FF8-943C-5BB54367C424}">
      <dgm:prSet phldrT="[テキスト]" custT="1"/>
      <dgm:spPr/>
      <dgm:t>
        <a:bodyPr/>
        <a:lstStyle/>
        <a:p>
          <a:r>
            <a:rPr kumimoji="1" lang="en-US" altLang="ja-JP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5/16</a:t>
          </a:r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、</a:t>
          </a:r>
          <a:r>
            <a:rPr kumimoji="1" lang="en-US" altLang="ja-JP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6/20</a:t>
          </a:r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、</a:t>
          </a:r>
          <a:r>
            <a:rPr kumimoji="1" lang="en-US" altLang="ja-JP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7/18</a:t>
          </a:r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、</a:t>
          </a:r>
          <a:r>
            <a:rPr kumimoji="1" lang="en-US" altLang="ja-JP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8/15</a:t>
          </a:r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、</a:t>
          </a:r>
          <a:r>
            <a:rPr kumimoji="1" lang="en-US" altLang="ja-JP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9/19</a:t>
          </a:r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、</a:t>
          </a:r>
          <a:r>
            <a:rPr kumimoji="1" lang="en-US" altLang="ja-JP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10/17</a:t>
          </a:r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の全６回</a:t>
          </a:r>
        </a:p>
      </dgm:t>
    </dgm:pt>
    <dgm:pt modelId="{31C472A8-D7CD-4964-B1BF-962CA41503FA}" type="sibTrans" cxnId="{933E2C9A-E889-450C-97C1-413C4AFFF599}">
      <dgm:prSet/>
      <dgm:spPr/>
      <dgm:t>
        <a:bodyPr/>
        <a:lstStyle/>
        <a:p>
          <a:endParaRPr kumimoji="1" lang="ja-JP" altLang="en-US"/>
        </a:p>
      </dgm:t>
    </dgm:pt>
    <dgm:pt modelId="{A4F1A167-B28D-4327-B49A-FF3AADED7E28}" type="parTrans" cxnId="{933E2C9A-E889-450C-97C1-413C4AFFF599}">
      <dgm:prSet/>
      <dgm:spPr/>
      <dgm:t>
        <a:bodyPr/>
        <a:lstStyle/>
        <a:p>
          <a:endParaRPr kumimoji="1" lang="ja-JP" altLang="en-US"/>
        </a:p>
      </dgm:t>
    </dgm:pt>
    <dgm:pt modelId="{D47AA64C-B7FC-435C-8CEC-C446881C73A8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協会の</a:t>
          </a:r>
          <a:r>
            <a:rPr kumimoji="1" lang="en-US" altLang="ja-JP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Line@</a:t>
          </a:r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登録で教材費５００円オフクーポンプレゼント</a:t>
          </a:r>
        </a:p>
      </dgm:t>
    </dgm:pt>
    <dgm:pt modelId="{0B34531F-6935-4F8F-949C-4EBC917D14DB}" type="parTrans" cxnId="{16FD89DA-4144-49E5-B7D2-3286CBDF4B31}">
      <dgm:prSet/>
      <dgm:spPr/>
      <dgm:t>
        <a:bodyPr/>
        <a:lstStyle/>
        <a:p>
          <a:endParaRPr kumimoji="1" lang="ja-JP" altLang="en-US"/>
        </a:p>
      </dgm:t>
    </dgm:pt>
    <dgm:pt modelId="{833A606A-0A9A-418F-8BCC-D24D75234A1E}" type="sibTrans" cxnId="{16FD89DA-4144-49E5-B7D2-3286CBDF4B31}">
      <dgm:prSet/>
      <dgm:spPr/>
      <dgm:t>
        <a:bodyPr/>
        <a:lstStyle/>
        <a:p>
          <a:endParaRPr kumimoji="1" lang="ja-JP" altLang="en-US"/>
        </a:p>
      </dgm:t>
    </dgm:pt>
    <dgm:pt modelId="{4AFB4787-FBC6-4EEC-82C9-DFC5EB092C37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費用・・・</a:t>
          </a:r>
          <a:r>
            <a:rPr kumimoji="1" lang="zh-TW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講座</a:t>
          </a:r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１回</a:t>
          </a:r>
          <a:r>
            <a:rPr kumimoji="1" lang="zh-TW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２５００円</a:t>
          </a:r>
          <a:r>
            <a:rPr kumimoji="1" lang="en-US" altLang="ja-JP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×</a:t>
          </a:r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６</a:t>
          </a:r>
          <a:r>
            <a:rPr kumimoji="1" lang="zh-TW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＋教材費４６００円</a:t>
          </a:r>
          <a:endParaRPr kumimoji="1" lang="ja-JP" altLang="en-US" sz="1100" dirty="0">
            <a:latin typeface="AR P丸ゴシック体M" panose="020B0600010101010101" pitchFamily="50" charset="-128"/>
            <a:ea typeface="AR P丸ゴシック体M" panose="020B0600010101010101" pitchFamily="50" charset="-128"/>
          </a:endParaRPr>
        </a:p>
      </dgm:t>
    </dgm:pt>
    <dgm:pt modelId="{A73314F7-D4E4-488D-AF04-37D79C158DA6}" type="parTrans" cxnId="{ED01E9FA-88CA-4652-AA5C-20F36A690D39}">
      <dgm:prSet/>
      <dgm:spPr/>
      <dgm:t>
        <a:bodyPr/>
        <a:lstStyle/>
        <a:p>
          <a:endParaRPr kumimoji="1" lang="ja-JP" altLang="en-US"/>
        </a:p>
      </dgm:t>
    </dgm:pt>
    <dgm:pt modelId="{CFD9BE2F-4597-4333-AAEC-E9C0195B4C6B}" type="sibTrans" cxnId="{ED01E9FA-88CA-4652-AA5C-20F36A690D39}">
      <dgm:prSet/>
      <dgm:spPr/>
      <dgm:t>
        <a:bodyPr/>
        <a:lstStyle/>
        <a:p>
          <a:endParaRPr kumimoji="1" lang="ja-JP" altLang="en-US"/>
        </a:p>
      </dgm:t>
    </dgm:pt>
    <dgm:pt modelId="{D6F961DB-D3A1-4907-935C-0D82C38D8399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オンライン・対面で多少内容が変わりますのでお問い合わせ後ご説明します　　　　　　　　　　　　</a:t>
          </a:r>
        </a:p>
      </dgm:t>
    </dgm:pt>
    <dgm:pt modelId="{635A9A51-EF23-4A7A-87FD-DD162A42B161}" type="parTrans" cxnId="{4E38C7F6-3AAB-4DC0-BBE0-44AD746D17D0}">
      <dgm:prSet/>
      <dgm:spPr/>
      <dgm:t>
        <a:bodyPr/>
        <a:lstStyle/>
        <a:p>
          <a:endParaRPr kumimoji="1" lang="ja-JP" altLang="en-US"/>
        </a:p>
      </dgm:t>
    </dgm:pt>
    <dgm:pt modelId="{BDE9598C-5B92-4312-83FF-A3042E27DBA4}" type="sibTrans" cxnId="{4E38C7F6-3AAB-4DC0-BBE0-44AD746D17D0}">
      <dgm:prSet/>
      <dgm:spPr/>
      <dgm:t>
        <a:bodyPr/>
        <a:lstStyle/>
        <a:p>
          <a:endParaRPr kumimoji="1" lang="ja-JP" altLang="en-US"/>
        </a:p>
      </dgm:t>
    </dgm:pt>
    <dgm:pt modelId="{6E76C44C-50D7-463E-9261-968D5BA2AA29}">
      <dgm:prSet phldrT="[テキスト]" custT="1"/>
      <dgm:spPr/>
      <dgm:t>
        <a:bodyPr/>
        <a:lstStyle/>
        <a:p>
          <a:r>
            <a: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リニューアルした新教材　・・・今回のみ、送料は講師負担でお送りします</a:t>
          </a:r>
        </a:p>
      </dgm:t>
    </dgm:pt>
    <dgm:pt modelId="{C9C6A6EA-3E4C-4A7E-BE6D-966BB71181E2}" type="parTrans" cxnId="{DA54FB02-4CC9-4204-9980-EDD5EC717896}">
      <dgm:prSet/>
      <dgm:spPr/>
      <dgm:t>
        <a:bodyPr/>
        <a:lstStyle/>
        <a:p>
          <a:endParaRPr kumimoji="1" lang="ja-JP" altLang="en-US"/>
        </a:p>
      </dgm:t>
    </dgm:pt>
    <dgm:pt modelId="{166A1A9A-1954-4BE7-9D14-9AC50EBD43E7}" type="sibTrans" cxnId="{DA54FB02-4CC9-4204-9980-EDD5EC717896}">
      <dgm:prSet/>
      <dgm:spPr/>
      <dgm:t>
        <a:bodyPr/>
        <a:lstStyle/>
        <a:p>
          <a:endParaRPr kumimoji="1" lang="ja-JP" altLang="en-US"/>
        </a:p>
      </dgm:t>
    </dgm:pt>
    <dgm:pt modelId="{6AE77162-7FB0-41EC-A9F1-A92202E7E93E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イラストやコラムが豊富なテキスト（最新版）　　　</a:t>
          </a:r>
        </a:p>
      </dgm:t>
    </dgm:pt>
    <dgm:pt modelId="{A895FD38-0F57-40D9-BC94-5D2ED4E3DB10}" type="parTrans" cxnId="{952A86A6-D192-4EF3-A53E-D1DCED28E4B1}">
      <dgm:prSet/>
      <dgm:spPr/>
      <dgm:t>
        <a:bodyPr/>
        <a:lstStyle/>
        <a:p>
          <a:endParaRPr kumimoji="1" lang="ja-JP" altLang="en-US"/>
        </a:p>
      </dgm:t>
    </dgm:pt>
    <dgm:pt modelId="{12713F10-1F56-4C0B-B970-DB407CF15874}" type="sibTrans" cxnId="{952A86A6-D192-4EF3-A53E-D1DCED28E4B1}">
      <dgm:prSet/>
      <dgm:spPr/>
      <dgm:t>
        <a:bodyPr/>
        <a:lstStyle/>
        <a:p>
          <a:endParaRPr kumimoji="1" lang="ja-JP" altLang="en-US"/>
        </a:p>
      </dgm:t>
    </dgm:pt>
    <dgm:pt modelId="{C78BBFED-AC7A-4253-B259-FEA5063138F1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遊びながらサインを覚えられるイラスト絵本</a:t>
          </a:r>
        </a:p>
      </dgm:t>
    </dgm:pt>
    <dgm:pt modelId="{15DA250C-916D-45AE-8359-43D565A973EB}" type="parTrans" cxnId="{84ADC8BB-BF98-4894-BB16-5C1F5CDBBDA5}">
      <dgm:prSet/>
      <dgm:spPr/>
      <dgm:t>
        <a:bodyPr/>
        <a:lstStyle/>
        <a:p>
          <a:endParaRPr kumimoji="1" lang="ja-JP" altLang="en-US"/>
        </a:p>
      </dgm:t>
    </dgm:pt>
    <dgm:pt modelId="{4760A402-05AC-4825-A38F-21A3AEA963AD}" type="sibTrans" cxnId="{84ADC8BB-BF98-4894-BB16-5C1F5CDBBDA5}">
      <dgm:prSet/>
      <dgm:spPr/>
      <dgm:t>
        <a:bodyPr/>
        <a:lstStyle/>
        <a:p>
          <a:endParaRPr kumimoji="1" lang="ja-JP" altLang="en-US"/>
        </a:p>
      </dgm:t>
    </dgm:pt>
    <dgm:pt modelId="{B40FAADD-ECD4-4FEB-9E3E-725CD4DC0212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イラストが可愛いサインカード</a:t>
          </a:r>
        </a:p>
      </dgm:t>
    </dgm:pt>
    <dgm:pt modelId="{A13869C5-23DA-4930-B19B-679497B41533}" type="parTrans" cxnId="{87E80DD5-3A52-4A70-9766-84C51300837F}">
      <dgm:prSet/>
      <dgm:spPr/>
      <dgm:t>
        <a:bodyPr/>
        <a:lstStyle/>
        <a:p>
          <a:endParaRPr kumimoji="1" lang="ja-JP" altLang="en-US"/>
        </a:p>
      </dgm:t>
    </dgm:pt>
    <dgm:pt modelId="{910CB9C2-5E21-4CCD-BD89-A8F3CEDD3604}" type="sibTrans" cxnId="{87E80DD5-3A52-4A70-9766-84C51300837F}">
      <dgm:prSet/>
      <dgm:spPr/>
      <dgm:t>
        <a:bodyPr/>
        <a:lstStyle/>
        <a:p>
          <a:endParaRPr kumimoji="1" lang="ja-JP" altLang="en-US"/>
        </a:p>
      </dgm:t>
    </dgm:pt>
    <dgm:pt modelId="{EBE20AE9-477D-459C-98F7-001E9524A62F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楽しく歌いながら手遊びもできるＣＤ</a:t>
          </a:r>
        </a:p>
      </dgm:t>
    </dgm:pt>
    <dgm:pt modelId="{87D75B39-3D68-4E57-9536-208D0737BAD1}" type="parTrans" cxnId="{81886A92-CDB8-47B3-A041-5BE1299206D1}">
      <dgm:prSet/>
      <dgm:spPr/>
      <dgm:t>
        <a:bodyPr/>
        <a:lstStyle/>
        <a:p>
          <a:endParaRPr kumimoji="1" lang="ja-JP" altLang="en-US"/>
        </a:p>
      </dgm:t>
    </dgm:pt>
    <dgm:pt modelId="{91E689F8-E4FA-4E0F-9CD0-5472425E9273}" type="sibTrans" cxnId="{81886A92-CDB8-47B3-A041-5BE1299206D1}">
      <dgm:prSet/>
      <dgm:spPr/>
      <dgm:t>
        <a:bodyPr/>
        <a:lstStyle/>
        <a:p>
          <a:endParaRPr kumimoji="1" lang="ja-JP" altLang="en-US"/>
        </a:p>
      </dgm:t>
    </dgm:pt>
    <dgm:pt modelId="{D3521A65-0A31-421F-9B27-75D2E74A4F87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最終回のクラスで初回の修了証をプレゼント</a:t>
          </a:r>
        </a:p>
      </dgm:t>
    </dgm:pt>
    <dgm:pt modelId="{436A72C1-14B2-4696-A4C6-904FDBCD1976}" type="parTrans" cxnId="{B2ADAF72-77C4-4A84-840B-4E0C77148546}">
      <dgm:prSet/>
      <dgm:spPr/>
      <dgm:t>
        <a:bodyPr/>
        <a:lstStyle/>
        <a:p>
          <a:endParaRPr kumimoji="1" lang="ja-JP" altLang="en-US"/>
        </a:p>
      </dgm:t>
    </dgm:pt>
    <dgm:pt modelId="{A8A7C51D-D027-4287-A5EC-AE664C519EFA}" type="sibTrans" cxnId="{B2ADAF72-77C4-4A84-840B-4E0C77148546}">
      <dgm:prSet/>
      <dgm:spPr/>
      <dgm:t>
        <a:bodyPr/>
        <a:lstStyle/>
        <a:p>
          <a:endParaRPr kumimoji="1" lang="ja-JP" altLang="en-US"/>
        </a:p>
      </dgm:t>
    </dgm:pt>
    <dgm:pt modelId="{1FA09078-0AB8-4B8D-8E72-ACB421AED949}">
      <dgm:prSet phldrT="[テキスト]" custT="1"/>
      <dgm:spPr/>
      <dgm:t>
        <a:bodyPr/>
        <a:lstStyle/>
        <a:p>
          <a:r>
            <a: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講師・・・大西友子</a:t>
          </a:r>
        </a:p>
      </dgm:t>
    </dgm:pt>
    <dgm:pt modelId="{06E8AFDE-F285-42AC-8938-647E366413AB}" type="parTrans" cxnId="{BA7512F4-C76C-4109-9751-60D3B5D589E1}">
      <dgm:prSet/>
      <dgm:spPr/>
      <dgm:t>
        <a:bodyPr/>
        <a:lstStyle/>
        <a:p>
          <a:endParaRPr kumimoji="1" lang="ja-JP" altLang="en-US"/>
        </a:p>
      </dgm:t>
    </dgm:pt>
    <dgm:pt modelId="{654F3FA7-0DE5-453B-A2E1-F089E72DF5EE}" type="sibTrans" cxnId="{BA7512F4-C76C-4109-9751-60D3B5D589E1}">
      <dgm:prSet/>
      <dgm:spPr/>
      <dgm:t>
        <a:bodyPr/>
        <a:lstStyle/>
        <a:p>
          <a:endParaRPr kumimoji="1" lang="ja-JP" altLang="en-US"/>
        </a:p>
      </dgm:t>
    </dgm:pt>
    <dgm:pt modelId="{B8D46040-8FBB-4034-A84A-A948ABA563BC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ベビーサイン協会認定リーダー講師</a:t>
          </a:r>
        </a:p>
      </dgm:t>
    </dgm:pt>
    <dgm:pt modelId="{781F6FDE-D4D8-4D47-BA0C-D5EFEE886CD7}" type="parTrans" cxnId="{C6B11794-2C74-4C79-8620-9A47E9A75D33}">
      <dgm:prSet/>
      <dgm:spPr/>
      <dgm:t>
        <a:bodyPr/>
        <a:lstStyle/>
        <a:p>
          <a:endParaRPr kumimoji="1" lang="ja-JP" altLang="en-US"/>
        </a:p>
      </dgm:t>
    </dgm:pt>
    <dgm:pt modelId="{6D3993BD-43ED-440C-ADBD-17BE6FDEC9DF}" type="sibTrans" cxnId="{C6B11794-2C74-4C79-8620-9A47E9A75D33}">
      <dgm:prSet/>
      <dgm:spPr/>
      <dgm:t>
        <a:bodyPr/>
        <a:lstStyle/>
        <a:p>
          <a:endParaRPr kumimoji="1" lang="ja-JP" altLang="en-US"/>
        </a:p>
      </dgm:t>
    </dgm:pt>
    <dgm:pt modelId="{559E770F-B0C6-48FC-9817-416237E051EE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フリーアナウンサー</a:t>
          </a:r>
        </a:p>
      </dgm:t>
    </dgm:pt>
    <dgm:pt modelId="{9E5D08C2-0362-45D0-A4AA-8251D4A6BE38}" type="parTrans" cxnId="{A187F69B-42DE-484C-B23B-74DBEADA5682}">
      <dgm:prSet/>
      <dgm:spPr/>
      <dgm:t>
        <a:bodyPr/>
        <a:lstStyle/>
        <a:p>
          <a:endParaRPr kumimoji="1" lang="ja-JP" altLang="en-US"/>
        </a:p>
      </dgm:t>
    </dgm:pt>
    <dgm:pt modelId="{2D16A381-FE15-42BC-BDAD-094A3DAD7010}" type="sibTrans" cxnId="{A187F69B-42DE-484C-B23B-74DBEADA5682}">
      <dgm:prSet/>
      <dgm:spPr/>
      <dgm:t>
        <a:bodyPr/>
        <a:lstStyle/>
        <a:p>
          <a:endParaRPr kumimoji="1" lang="ja-JP" altLang="en-US"/>
        </a:p>
      </dgm:t>
    </dgm:pt>
    <dgm:pt modelId="{4DAEBD20-737A-4E0A-A266-21B585E5C5FA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講座「コトバのコト。」講師</a:t>
          </a:r>
        </a:p>
      </dgm:t>
    </dgm:pt>
    <dgm:pt modelId="{1A9F4924-7160-4840-A67B-89E31254B3AF}" type="parTrans" cxnId="{9D37D2DE-C431-42B9-B3A1-AD335F9314E2}">
      <dgm:prSet/>
      <dgm:spPr/>
      <dgm:t>
        <a:bodyPr/>
        <a:lstStyle/>
        <a:p>
          <a:endParaRPr kumimoji="1" lang="ja-JP" altLang="en-US"/>
        </a:p>
      </dgm:t>
    </dgm:pt>
    <dgm:pt modelId="{D8AC46A0-EDC6-4233-841B-9E8E23BA05B8}" type="sibTrans" cxnId="{9D37D2DE-C431-42B9-B3A1-AD335F9314E2}">
      <dgm:prSet/>
      <dgm:spPr/>
      <dgm:t>
        <a:bodyPr/>
        <a:lstStyle/>
        <a:p>
          <a:endParaRPr kumimoji="1" lang="ja-JP" altLang="en-US"/>
        </a:p>
      </dgm:t>
    </dgm:pt>
    <dgm:pt modelId="{A0802CE9-DEA3-4B83-B3A9-93B1EAD8AE36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毎月第</a:t>
          </a:r>
          <a:r>
            <a:rPr kumimoji="1" lang="en-US" altLang="ja-JP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3</a:t>
          </a:r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土曜日　午前</a:t>
          </a:r>
          <a:r>
            <a:rPr kumimoji="1" lang="en-US" altLang="ja-JP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11</a:t>
          </a:r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時</a:t>
          </a:r>
          <a:r>
            <a:rPr kumimoji="1" lang="en-US" altLang="ja-JP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30</a:t>
          </a:r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分からおよそ</a:t>
          </a:r>
          <a:r>
            <a:rPr kumimoji="1" lang="en-US" altLang="ja-JP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1</a:t>
          </a:r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時間</a:t>
          </a:r>
        </a:p>
      </dgm:t>
    </dgm:pt>
    <dgm:pt modelId="{BDC755BD-CB97-4B44-BB64-A13DE5B8B2A6}" type="parTrans" cxnId="{0515943B-6B58-4A25-B410-113CDE50D27A}">
      <dgm:prSet/>
      <dgm:spPr/>
      <dgm:t>
        <a:bodyPr/>
        <a:lstStyle/>
        <a:p>
          <a:endParaRPr kumimoji="1" lang="ja-JP" altLang="en-US"/>
        </a:p>
      </dgm:t>
    </dgm:pt>
    <dgm:pt modelId="{61C8EB75-77C5-42DB-A2FA-B3396338E33D}" type="sibTrans" cxnId="{0515943B-6B58-4A25-B410-113CDE50D27A}">
      <dgm:prSet/>
      <dgm:spPr/>
      <dgm:t>
        <a:bodyPr/>
        <a:lstStyle/>
        <a:p>
          <a:endParaRPr kumimoji="1" lang="ja-JP" altLang="en-US"/>
        </a:p>
      </dgm:t>
    </dgm:pt>
    <dgm:pt modelId="{9AE57455-B935-4A48-BC06-1B1E0EF5BDEC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お休みされた場合は他のクラスへの振り替えが可能です</a:t>
          </a:r>
        </a:p>
      </dgm:t>
    </dgm:pt>
    <dgm:pt modelId="{6D8CF8EC-7BA5-4428-B550-A1D18FD225E7}" type="parTrans" cxnId="{C499CFA4-5346-43EA-899A-4C84B3703430}">
      <dgm:prSet/>
      <dgm:spPr/>
      <dgm:t>
        <a:bodyPr/>
        <a:lstStyle/>
        <a:p>
          <a:endParaRPr kumimoji="1" lang="ja-JP" altLang="en-US"/>
        </a:p>
      </dgm:t>
    </dgm:pt>
    <dgm:pt modelId="{8B5208C2-2DAE-43DD-B696-C0339CD0CB7B}" type="sibTrans" cxnId="{C499CFA4-5346-43EA-899A-4C84B3703430}">
      <dgm:prSet/>
      <dgm:spPr/>
      <dgm:t>
        <a:bodyPr/>
        <a:lstStyle/>
        <a:p>
          <a:endParaRPr kumimoji="1" lang="ja-JP" altLang="en-US"/>
        </a:p>
      </dgm:t>
    </dgm:pt>
    <dgm:pt modelId="{D310FC13-01CF-46CE-8699-F72E64C48449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出席カード</a:t>
          </a:r>
        </a:p>
      </dgm:t>
    </dgm:pt>
    <dgm:pt modelId="{D957FADB-1B82-40E2-A37B-C74746F20BCE}" type="sibTrans" cxnId="{90B47BA5-8861-4EBB-BA60-1C7AB506B7BA}">
      <dgm:prSet/>
      <dgm:spPr/>
      <dgm:t>
        <a:bodyPr/>
        <a:lstStyle/>
        <a:p>
          <a:endParaRPr kumimoji="1" lang="ja-JP" altLang="en-US"/>
        </a:p>
      </dgm:t>
    </dgm:pt>
    <dgm:pt modelId="{F5E9D087-908B-4E16-910F-71CA49FC94B5}" type="parTrans" cxnId="{90B47BA5-8861-4EBB-BA60-1C7AB506B7BA}">
      <dgm:prSet/>
      <dgm:spPr/>
      <dgm:t>
        <a:bodyPr/>
        <a:lstStyle/>
        <a:p>
          <a:endParaRPr kumimoji="1" lang="ja-JP" altLang="en-US"/>
        </a:p>
      </dgm:t>
    </dgm:pt>
    <dgm:pt modelId="{62289D73-2DD2-486F-B528-72A785923961}">
      <dgm:prSet phldrT="[テキスト]" custT="1"/>
      <dgm:spPr/>
      <dgm:t>
        <a:bodyPr/>
        <a:lstStyle/>
        <a:p>
          <a:endParaRPr kumimoji="1" lang="ja-JP" altLang="en-US" sz="1100" dirty="0">
            <a:latin typeface="AR P丸ゴシック体M" panose="020B0600010101010101" pitchFamily="50" charset="-128"/>
            <a:ea typeface="AR P丸ゴシック体M" panose="020B0600010101010101" pitchFamily="50" charset="-128"/>
          </a:endParaRPr>
        </a:p>
      </dgm:t>
    </dgm:pt>
    <dgm:pt modelId="{EFF6AE61-429E-4770-AF3E-E1C05AFAE69C}" type="parTrans" cxnId="{5139D647-32C4-4CEF-A0E4-81CCA35505B6}">
      <dgm:prSet/>
      <dgm:spPr/>
      <dgm:t>
        <a:bodyPr/>
        <a:lstStyle/>
        <a:p>
          <a:endParaRPr kumimoji="1" lang="ja-JP" altLang="en-US"/>
        </a:p>
      </dgm:t>
    </dgm:pt>
    <dgm:pt modelId="{2743C8DB-8EC4-41E2-99E1-4DD69A92C57D}" type="sibTrans" cxnId="{5139D647-32C4-4CEF-A0E4-81CCA35505B6}">
      <dgm:prSet/>
      <dgm:spPr/>
      <dgm:t>
        <a:bodyPr/>
        <a:lstStyle/>
        <a:p>
          <a:endParaRPr kumimoji="1" lang="ja-JP" altLang="en-US"/>
        </a:p>
      </dgm:t>
    </dgm:pt>
    <dgm:pt modelId="{CDF7F264-24C6-4D19-878C-144074177986}">
      <dgm:prSet phldrT="[テキスト]" custT="1"/>
      <dgm:spPr/>
      <dgm:t>
        <a:bodyPr/>
        <a:lstStyle/>
        <a:p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１０日までにゆうちょ振り込みもしくは</a:t>
          </a:r>
          <a:r>
            <a:rPr kumimoji="1" lang="en-US" altLang="ja-JP" sz="1100" dirty="0" err="1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PayPay</a:t>
          </a:r>
          <a:r>
            <a:rPr kumimoji="1" lang="ja-JP" altLang="en-US" sz="11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で全納、入金確認後教材を送ります</a:t>
          </a:r>
        </a:p>
      </dgm:t>
    </dgm:pt>
    <dgm:pt modelId="{FF6FCB3E-D2D8-4E35-BFC7-7FC3C7E0B8EF}" type="parTrans" cxnId="{21CF3A3F-A4F8-441A-8D75-007BE1AFF882}">
      <dgm:prSet/>
      <dgm:spPr/>
      <dgm:t>
        <a:bodyPr/>
        <a:lstStyle/>
        <a:p>
          <a:endParaRPr kumimoji="1" lang="ja-JP" altLang="en-US"/>
        </a:p>
      </dgm:t>
    </dgm:pt>
    <dgm:pt modelId="{7A19D87F-6073-45C3-A3B2-CC9B1E2CBC5E}" type="sibTrans" cxnId="{21CF3A3F-A4F8-441A-8D75-007BE1AFF882}">
      <dgm:prSet/>
      <dgm:spPr/>
      <dgm:t>
        <a:bodyPr/>
        <a:lstStyle/>
        <a:p>
          <a:endParaRPr kumimoji="1" lang="ja-JP" altLang="en-US"/>
        </a:p>
      </dgm:t>
    </dgm:pt>
    <dgm:pt modelId="{358D0660-1618-47FC-B038-B3E8B9CA5579}" type="pres">
      <dgm:prSet presAssocID="{37D135EC-ABCB-4138-A967-D792D48985D2}" presName="linear" presStyleCnt="0">
        <dgm:presLayoutVars>
          <dgm:animLvl val="lvl"/>
          <dgm:resizeHandles val="exact"/>
        </dgm:presLayoutVars>
      </dgm:prSet>
      <dgm:spPr/>
    </dgm:pt>
    <dgm:pt modelId="{7B4FCF2E-975D-4F57-B039-673F17423720}" type="pres">
      <dgm:prSet presAssocID="{D571A036-F7D9-4C66-A2CB-28067EB70E87}" presName="parentText" presStyleLbl="node1" presStyleIdx="0" presStyleCnt="4" custScaleY="27462" custLinFactNeighborX="304" custLinFactNeighborY="-10535">
        <dgm:presLayoutVars>
          <dgm:chMax val="0"/>
          <dgm:bulletEnabled val="1"/>
        </dgm:presLayoutVars>
      </dgm:prSet>
      <dgm:spPr/>
    </dgm:pt>
    <dgm:pt modelId="{45311EBB-E802-40F4-A963-E0EBBD3367A5}" type="pres">
      <dgm:prSet presAssocID="{D571A036-F7D9-4C66-A2CB-28067EB70E87}" presName="childText" presStyleLbl="revTx" presStyleIdx="0" presStyleCnt="4">
        <dgm:presLayoutVars>
          <dgm:bulletEnabled val="1"/>
        </dgm:presLayoutVars>
      </dgm:prSet>
      <dgm:spPr/>
    </dgm:pt>
    <dgm:pt modelId="{9FD19CAC-2444-4C5A-9DDC-D3D3A946FBA3}" type="pres">
      <dgm:prSet presAssocID="{4AFB4787-FBC6-4EEC-82C9-DFC5EB092C37}" presName="parentText" presStyleLbl="node1" presStyleIdx="1" presStyleCnt="4" custScaleY="25363">
        <dgm:presLayoutVars>
          <dgm:chMax val="0"/>
          <dgm:bulletEnabled val="1"/>
        </dgm:presLayoutVars>
      </dgm:prSet>
      <dgm:spPr/>
    </dgm:pt>
    <dgm:pt modelId="{5CAE8C48-6767-4C1D-A7E7-67CF75F5FD82}" type="pres">
      <dgm:prSet presAssocID="{4AFB4787-FBC6-4EEC-82C9-DFC5EB092C37}" presName="childText" presStyleLbl="revTx" presStyleIdx="1" presStyleCnt="4">
        <dgm:presLayoutVars>
          <dgm:bulletEnabled val="1"/>
        </dgm:presLayoutVars>
      </dgm:prSet>
      <dgm:spPr/>
    </dgm:pt>
    <dgm:pt modelId="{D79321CA-7B68-4659-9B9A-96A52DBE833B}" type="pres">
      <dgm:prSet presAssocID="{6E76C44C-50D7-463E-9261-968D5BA2AA29}" presName="parentText" presStyleLbl="node1" presStyleIdx="2" presStyleCnt="4" custScaleY="21845" custLinFactNeighborX="-583" custLinFactNeighborY="-9486">
        <dgm:presLayoutVars>
          <dgm:chMax val="0"/>
          <dgm:bulletEnabled val="1"/>
        </dgm:presLayoutVars>
      </dgm:prSet>
      <dgm:spPr/>
    </dgm:pt>
    <dgm:pt modelId="{3A0DAC89-6A86-4C05-8EA2-760C3670F003}" type="pres">
      <dgm:prSet presAssocID="{6E76C44C-50D7-463E-9261-968D5BA2AA29}" presName="childText" presStyleLbl="revTx" presStyleIdx="2" presStyleCnt="4" custLinFactNeighborY="-31799">
        <dgm:presLayoutVars>
          <dgm:bulletEnabled val="1"/>
        </dgm:presLayoutVars>
      </dgm:prSet>
      <dgm:spPr/>
    </dgm:pt>
    <dgm:pt modelId="{BDF70AC5-73E6-40B0-B35D-584927EA1907}" type="pres">
      <dgm:prSet presAssocID="{1FA09078-0AB8-4B8D-8E72-ACB421AED949}" presName="parentText" presStyleLbl="node1" presStyleIdx="3" presStyleCnt="4" custAng="10800000" custFlipVert="1" custScaleY="21070" custLinFactNeighborY="-33371">
        <dgm:presLayoutVars>
          <dgm:chMax val="0"/>
          <dgm:bulletEnabled val="1"/>
        </dgm:presLayoutVars>
      </dgm:prSet>
      <dgm:spPr/>
    </dgm:pt>
    <dgm:pt modelId="{336D80E9-2CA4-4D0C-94E4-F8561FE23A27}" type="pres">
      <dgm:prSet presAssocID="{1FA09078-0AB8-4B8D-8E72-ACB421AED949}" presName="childText" presStyleLbl="revTx" presStyleIdx="3" presStyleCnt="4" custScaleY="17195" custLinFactNeighborY="-25494">
        <dgm:presLayoutVars>
          <dgm:bulletEnabled val="1"/>
        </dgm:presLayoutVars>
      </dgm:prSet>
      <dgm:spPr/>
    </dgm:pt>
  </dgm:ptLst>
  <dgm:cxnLst>
    <dgm:cxn modelId="{DA54FB02-4CC9-4204-9980-EDD5EC717896}" srcId="{37D135EC-ABCB-4138-A967-D792D48985D2}" destId="{6E76C44C-50D7-463E-9261-968D5BA2AA29}" srcOrd="2" destOrd="0" parTransId="{C9C6A6EA-3E4C-4A7E-BE6D-966BB71181E2}" sibTransId="{166A1A9A-1954-4BE7-9D14-9AC50EBD43E7}"/>
    <dgm:cxn modelId="{78A69915-9F60-4B93-A212-02F8EF063CD8}" type="presOf" srcId="{4DAEBD20-737A-4E0A-A266-21B585E5C5FA}" destId="{336D80E9-2CA4-4D0C-94E4-F8561FE23A27}" srcOrd="0" destOrd="2" presId="urn:microsoft.com/office/officeart/2005/8/layout/vList2"/>
    <dgm:cxn modelId="{66DDB620-B69E-4277-B29D-3B4E79A58347}" type="presOf" srcId="{559E770F-B0C6-48FC-9817-416237E051EE}" destId="{336D80E9-2CA4-4D0C-94E4-F8561FE23A27}" srcOrd="0" destOrd="1" presId="urn:microsoft.com/office/officeart/2005/8/layout/vList2"/>
    <dgm:cxn modelId="{9575C92B-7B9D-45D4-96E2-18A53175DF27}" type="presOf" srcId="{D6F961DB-D3A1-4907-935C-0D82C38D8399}" destId="{45311EBB-E802-40F4-A963-E0EBBD3367A5}" srcOrd="0" destOrd="2" presId="urn:microsoft.com/office/officeart/2005/8/layout/vList2"/>
    <dgm:cxn modelId="{22F9CE2D-7733-4B80-9B13-65A1471A824A}" type="presOf" srcId="{B40FAADD-ECD4-4FEB-9E3E-725CD4DC0212}" destId="{3A0DAC89-6A86-4C05-8EA2-760C3670F003}" srcOrd="0" destOrd="3" presId="urn:microsoft.com/office/officeart/2005/8/layout/vList2"/>
    <dgm:cxn modelId="{1906BC34-06D3-49EE-A4DC-26BA72711B52}" type="presOf" srcId="{37D135EC-ABCB-4138-A967-D792D48985D2}" destId="{358D0660-1618-47FC-B038-B3E8B9CA5579}" srcOrd="0" destOrd="0" presId="urn:microsoft.com/office/officeart/2005/8/layout/vList2"/>
    <dgm:cxn modelId="{0515943B-6B58-4A25-B410-113CDE50D27A}" srcId="{D571A036-F7D9-4C66-A2CB-28067EB70E87}" destId="{A0802CE9-DEA3-4B83-B3A9-93B1EAD8AE36}" srcOrd="1" destOrd="0" parTransId="{BDC755BD-CB97-4B44-BB64-A13DE5B8B2A6}" sibTransId="{61C8EB75-77C5-42DB-A2FA-B3396338E33D}"/>
    <dgm:cxn modelId="{21CF3A3F-A4F8-441A-8D75-007BE1AFF882}" srcId="{4AFB4787-FBC6-4EEC-82C9-DFC5EB092C37}" destId="{CDF7F264-24C6-4D19-878C-144074177986}" srcOrd="2" destOrd="0" parTransId="{FF6FCB3E-D2D8-4E35-BFC7-7FC3C7E0B8EF}" sibTransId="{7A19D87F-6073-45C3-A3B2-CC9B1E2CBC5E}"/>
    <dgm:cxn modelId="{2237D23F-1F2D-48D6-9622-5FDEF96294A3}" type="presOf" srcId="{D47AA64C-B7FC-435C-8CEC-C446881C73A8}" destId="{5CAE8C48-6767-4C1D-A7E7-67CF75F5FD82}" srcOrd="0" destOrd="0" presId="urn:microsoft.com/office/officeart/2005/8/layout/vList2"/>
    <dgm:cxn modelId="{97174E45-34AC-4C81-8943-988274AE2551}" type="presOf" srcId="{1FA09078-0AB8-4B8D-8E72-ACB421AED949}" destId="{BDF70AC5-73E6-40B0-B35D-584927EA1907}" srcOrd="0" destOrd="0" presId="urn:microsoft.com/office/officeart/2005/8/layout/vList2"/>
    <dgm:cxn modelId="{5139D647-32C4-4CEF-A0E4-81CCA35505B6}" srcId="{6E76C44C-50D7-463E-9261-968D5BA2AA29}" destId="{62289D73-2DD2-486F-B528-72A785923961}" srcOrd="0" destOrd="0" parTransId="{EFF6AE61-429E-4770-AF3E-E1C05AFAE69C}" sibTransId="{2743C8DB-8EC4-41E2-99E1-4DD69A92C57D}"/>
    <dgm:cxn modelId="{248B8069-98FD-407B-9033-3E5B9F6BC253}" type="presOf" srcId="{B8D46040-8FBB-4034-A84A-A948ABA563BC}" destId="{336D80E9-2CA4-4D0C-94E4-F8561FE23A27}" srcOrd="0" destOrd="0" presId="urn:microsoft.com/office/officeart/2005/8/layout/vList2"/>
    <dgm:cxn modelId="{B2ADAF72-77C4-4A84-840B-4E0C77148546}" srcId="{6E76C44C-50D7-463E-9261-968D5BA2AA29}" destId="{D3521A65-0A31-421F-9B27-75D2E74A4F87}" srcOrd="6" destOrd="0" parTransId="{436A72C1-14B2-4696-A4C6-904FDBCD1976}" sibTransId="{A8A7C51D-D027-4287-A5EC-AE664C519EFA}"/>
    <dgm:cxn modelId="{2C286774-CE05-4B3A-B35B-0B7221CC8E04}" type="presOf" srcId="{D3521A65-0A31-421F-9B27-75D2E74A4F87}" destId="{3A0DAC89-6A86-4C05-8EA2-760C3670F003}" srcOrd="0" destOrd="6" presId="urn:microsoft.com/office/officeart/2005/8/layout/vList2"/>
    <dgm:cxn modelId="{C1AF0076-98FF-48A8-B0DE-1FFA6F3ED8B7}" type="presOf" srcId="{6AE77162-7FB0-41EC-A9F1-A92202E7E93E}" destId="{3A0DAC89-6A86-4C05-8EA2-760C3670F003}" srcOrd="0" destOrd="1" presId="urn:microsoft.com/office/officeart/2005/8/layout/vList2"/>
    <dgm:cxn modelId="{8DC2C276-77EF-4361-9A87-45CC22BE505A}" type="presOf" srcId="{C78BBFED-AC7A-4253-B259-FEA5063138F1}" destId="{3A0DAC89-6A86-4C05-8EA2-760C3670F003}" srcOrd="0" destOrd="2" presId="urn:microsoft.com/office/officeart/2005/8/layout/vList2"/>
    <dgm:cxn modelId="{FFD22457-F80F-468D-A182-2BC75A807025}" type="presOf" srcId="{EBE20AE9-477D-459C-98F7-001E9524A62F}" destId="{3A0DAC89-6A86-4C05-8EA2-760C3670F003}" srcOrd="0" destOrd="4" presId="urn:microsoft.com/office/officeart/2005/8/layout/vList2"/>
    <dgm:cxn modelId="{4F307D79-06A9-46B1-AF15-B91A33EA29A0}" type="presOf" srcId="{6E76C44C-50D7-463E-9261-968D5BA2AA29}" destId="{D79321CA-7B68-4659-9B9A-96A52DBE833B}" srcOrd="0" destOrd="0" presId="urn:microsoft.com/office/officeart/2005/8/layout/vList2"/>
    <dgm:cxn modelId="{A0347D80-7993-4459-846A-832BC9FA0D1F}" type="presOf" srcId="{D571A036-F7D9-4C66-A2CB-28067EB70E87}" destId="{7B4FCF2E-975D-4F57-B039-673F17423720}" srcOrd="0" destOrd="0" presId="urn:microsoft.com/office/officeart/2005/8/layout/vList2"/>
    <dgm:cxn modelId="{931F1D81-1E9E-4D89-BE63-F020B9722811}" type="presOf" srcId="{A0802CE9-DEA3-4B83-B3A9-93B1EAD8AE36}" destId="{45311EBB-E802-40F4-A963-E0EBBD3367A5}" srcOrd="0" destOrd="1" presId="urn:microsoft.com/office/officeart/2005/8/layout/vList2"/>
    <dgm:cxn modelId="{2BBA1A8F-7F32-46C6-A8A7-692489BC1B73}" type="presOf" srcId="{CEEC6433-E867-4FF8-943C-5BB54367C424}" destId="{45311EBB-E802-40F4-A963-E0EBBD3367A5}" srcOrd="0" destOrd="0" presId="urn:microsoft.com/office/officeart/2005/8/layout/vList2"/>
    <dgm:cxn modelId="{81886A92-CDB8-47B3-A041-5BE1299206D1}" srcId="{6E76C44C-50D7-463E-9261-968D5BA2AA29}" destId="{EBE20AE9-477D-459C-98F7-001E9524A62F}" srcOrd="4" destOrd="0" parTransId="{87D75B39-3D68-4E57-9536-208D0737BAD1}" sibTransId="{91E689F8-E4FA-4E0F-9CD0-5472425E9273}"/>
    <dgm:cxn modelId="{5C7ED493-4EB4-4B80-AF6A-9149AA440A18}" type="presOf" srcId="{CDF7F264-24C6-4D19-878C-144074177986}" destId="{5CAE8C48-6767-4C1D-A7E7-67CF75F5FD82}" srcOrd="0" destOrd="2" presId="urn:microsoft.com/office/officeart/2005/8/layout/vList2"/>
    <dgm:cxn modelId="{C6B11794-2C74-4C79-8620-9A47E9A75D33}" srcId="{1FA09078-0AB8-4B8D-8E72-ACB421AED949}" destId="{B8D46040-8FBB-4034-A84A-A948ABA563BC}" srcOrd="0" destOrd="0" parTransId="{781F6FDE-D4D8-4D47-BA0C-D5EFEE886CD7}" sibTransId="{6D3993BD-43ED-440C-ADBD-17BE6FDEC9DF}"/>
    <dgm:cxn modelId="{933E2C9A-E889-450C-97C1-413C4AFFF599}" srcId="{D571A036-F7D9-4C66-A2CB-28067EB70E87}" destId="{CEEC6433-E867-4FF8-943C-5BB54367C424}" srcOrd="0" destOrd="0" parTransId="{A4F1A167-B28D-4327-B49A-FF3AADED7E28}" sibTransId="{31C472A8-D7CD-4964-B1BF-962CA41503FA}"/>
    <dgm:cxn modelId="{A187F69B-42DE-484C-B23B-74DBEADA5682}" srcId="{1FA09078-0AB8-4B8D-8E72-ACB421AED949}" destId="{559E770F-B0C6-48FC-9817-416237E051EE}" srcOrd="1" destOrd="0" parTransId="{9E5D08C2-0362-45D0-A4AA-8251D4A6BE38}" sibTransId="{2D16A381-FE15-42BC-BDAD-094A3DAD7010}"/>
    <dgm:cxn modelId="{C499CFA4-5346-43EA-899A-4C84B3703430}" srcId="{4AFB4787-FBC6-4EEC-82C9-DFC5EB092C37}" destId="{9AE57455-B935-4A48-BC06-1B1E0EF5BDEC}" srcOrd="1" destOrd="0" parTransId="{6D8CF8EC-7BA5-4428-B550-A1D18FD225E7}" sibTransId="{8B5208C2-2DAE-43DD-B696-C0339CD0CB7B}"/>
    <dgm:cxn modelId="{90B47BA5-8861-4EBB-BA60-1C7AB506B7BA}" srcId="{6E76C44C-50D7-463E-9261-968D5BA2AA29}" destId="{D310FC13-01CF-46CE-8699-F72E64C48449}" srcOrd="5" destOrd="0" parTransId="{F5E9D087-908B-4E16-910F-71CA49FC94B5}" sibTransId="{D957FADB-1B82-40E2-A37B-C74746F20BCE}"/>
    <dgm:cxn modelId="{952A86A6-D192-4EF3-A53E-D1DCED28E4B1}" srcId="{6E76C44C-50D7-463E-9261-968D5BA2AA29}" destId="{6AE77162-7FB0-41EC-A9F1-A92202E7E93E}" srcOrd="1" destOrd="0" parTransId="{A895FD38-0F57-40D9-BC94-5D2ED4E3DB10}" sibTransId="{12713F10-1F56-4C0B-B970-DB407CF15874}"/>
    <dgm:cxn modelId="{531694BB-4953-4998-A75C-4862DA1704BE}" srcId="{37D135EC-ABCB-4138-A967-D792D48985D2}" destId="{D571A036-F7D9-4C66-A2CB-28067EB70E87}" srcOrd="0" destOrd="0" parTransId="{D796EF7F-25F1-4853-A7C2-8A58D7098591}" sibTransId="{A40AA870-C07D-4AF3-BD12-7BC015BC33C9}"/>
    <dgm:cxn modelId="{84ADC8BB-BF98-4894-BB16-5C1F5CDBBDA5}" srcId="{6E76C44C-50D7-463E-9261-968D5BA2AA29}" destId="{C78BBFED-AC7A-4253-B259-FEA5063138F1}" srcOrd="2" destOrd="0" parTransId="{15DA250C-916D-45AE-8359-43D565A973EB}" sibTransId="{4760A402-05AC-4825-A38F-21A3AEA963AD}"/>
    <dgm:cxn modelId="{28DCFCC5-04C6-44D3-87EC-F2EF5765B802}" type="presOf" srcId="{4AFB4787-FBC6-4EEC-82C9-DFC5EB092C37}" destId="{9FD19CAC-2444-4C5A-9DDC-D3D3A946FBA3}" srcOrd="0" destOrd="0" presId="urn:microsoft.com/office/officeart/2005/8/layout/vList2"/>
    <dgm:cxn modelId="{87E80DD5-3A52-4A70-9766-84C51300837F}" srcId="{6E76C44C-50D7-463E-9261-968D5BA2AA29}" destId="{B40FAADD-ECD4-4FEB-9E3E-725CD4DC0212}" srcOrd="3" destOrd="0" parTransId="{A13869C5-23DA-4930-B19B-679497B41533}" sibTransId="{910CB9C2-5E21-4CCD-BD89-A8F3CEDD3604}"/>
    <dgm:cxn modelId="{16FD89DA-4144-49E5-B7D2-3286CBDF4B31}" srcId="{4AFB4787-FBC6-4EEC-82C9-DFC5EB092C37}" destId="{D47AA64C-B7FC-435C-8CEC-C446881C73A8}" srcOrd="0" destOrd="0" parTransId="{0B34531F-6935-4F8F-949C-4EBC917D14DB}" sibTransId="{833A606A-0A9A-418F-8BCC-D24D75234A1E}"/>
    <dgm:cxn modelId="{9D37D2DE-C431-42B9-B3A1-AD335F9314E2}" srcId="{1FA09078-0AB8-4B8D-8E72-ACB421AED949}" destId="{4DAEBD20-737A-4E0A-A266-21B585E5C5FA}" srcOrd="2" destOrd="0" parTransId="{1A9F4924-7160-4840-A67B-89E31254B3AF}" sibTransId="{D8AC46A0-EDC6-4233-841B-9E8E23BA05B8}"/>
    <dgm:cxn modelId="{10F048E8-2F20-4A8E-AFB4-EA39C4FFEA50}" type="presOf" srcId="{9AE57455-B935-4A48-BC06-1B1E0EF5BDEC}" destId="{5CAE8C48-6767-4C1D-A7E7-67CF75F5FD82}" srcOrd="0" destOrd="1" presId="urn:microsoft.com/office/officeart/2005/8/layout/vList2"/>
    <dgm:cxn modelId="{9B7B86EA-3FBF-40C0-A86D-FCA977529F07}" type="presOf" srcId="{D310FC13-01CF-46CE-8699-F72E64C48449}" destId="{3A0DAC89-6A86-4C05-8EA2-760C3670F003}" srcOrd="0" destOrd="5" presId="urn:microsoft.com/office/officeart/2005/8/layout/vList2"/>
    <dgm:cxn modelId="{BFC041EB-9870-4816-BC07-3FCE66AAB967}" type="presOf" srcId="{62289D73-2DD2-486F-B528-72A785923961}" destId="{3A0DAC89-6A86-4C05-8EA2-760C3670F003}" srcOrd="0" destOrd="0" presId="urn:microsoft.com/office/officeart/2005/8/layout/vList2"/>
    <dgm:cxn modelId="{BA7512F4-C76C-4109-9751-60D3B5D589E1}" srcId="{37D135EC-ABCB-4138-A967-D792D48985D2}" destId="{1FA09078-0AB8-4B8D-8E72-ACB421AED949}" srcOrd="3" destOrd="0" parTransId="{06E8AFDE-F285-42AC-8938-647E366413AB}" sibTransId="{654F3FA7-0DE5-453B-A2E1-F089E72DF5EE}"/>
    <dgm:cxn modelId="{4E38C7F6-3AAB-4DC0-BBE0-44AD746D17D0}" srcId="{D571A036-F7D9-4C66-A2CB-28067EB70E87}" destId="{D6F961DB-D3A1-4907-935C-0D82C38D8399}" srcOrd="2" destOrd="0" parTransId="{635A9A51-EF23-4A7A-87FD-DD162A42B161}" sibTransId="{BDE9598C-5B92-4312-83FF-A3042E27DBA4}"/>
    <dgm:cxn modelId="{ED01E9FA-88CA-4652-AA5C-20F36A690D39}" srcId="{37D135EC-ABCB-4138-A967-D792D48985D2}" destId="{4AFB4787-FBC6-4EEC-82C9-DFC5EB092C37}" srcOrd="1" destOrd="0" parTransId="{A73314F7-D4E4-488D-AF04-37D79C158DA6}" sibTransId="{CFD9BE2F-4597-4333-AAEC-E9C0195B4C6B}"/>
    <dgm:cxn modelId="{2093FB9F-C378-4D34-A290-70116EAC96D6}" type="presParOf" srcId="{358D0660-1618-47FC-B038-B3E8B9CA5579}" destId="{7B4FCF2E-975D-4F57-B039-673F17423720}" srcOrd="0" destOrd="0" presId="urn:microsoft.com/office/officeart/2005/8/layout/vList2"/>
    <dgm:cxn modelId="{EE1A493C-905A-4B67-A3B6-7371AA7E3354}" type="presParOf" srcId="{358D0660-1618-47FC-B038-B3E8B9CA5579}" destId="{45311EBB-E802-40F4-A963-E0EBBD3367A5}" srcOrd="1" destOrd="0" presId="urn:microsoft.com/office/officeart/2005/8/layout/vList2"/>
    <dgm:cxn modelId="{07826EE2-2027-41AE-97A9-A9454005DD7E}" type="presParOf" srcId="{358D0660-1618-47FC-B038-B3E8B9CA5579}" destId="{9FD19CAC-2444-4C5A-9DDC-D3D3A946FBA3}" srcOrd="2" destOrd="0" presId="urn:microsoft.com/office/officeart/2005/8/layout/vList2"/>
    <dgm:cxn modelId="{BBB0E53D-964C-4CA9-B8FB-80D80BF2E383}" type="presParOf" srcId="{358D0660-1618-47FC-B038-B3E8B9CA5579}" destId="{5CAE8C48-6767-4C1D-A7E7-67CF75F5FD82}" srcOrd="3" destOrd="0" presId="urn:microsoft.com/office/officeart/2005/8/layout/vList2"/>
    <dgm:cxn modelId="{4B2FA25E-3AEC-4E2D-94DF-26F78A07EE23}" type="presParOf" srcId="{358D0660-1618-47FC-B038-B3E8B9CA5579}" destId="{D79321CA-7B68-4659-9B9A-96A52DBE833B}" srcOrd="4" destOrd="0" presId="urn:microsoft.com/office/officeart/2005/8/layout/vList2"/>
    <dgm:cxn modelId="{2E719FEC-1AF7-44B1-BA51-3628A9AE7E48}" type="presParOf" srcId="{358D0660-1618-47FC-B038-B3E8B9CA5579}" destId="{3A0DAC89-6A86-4C05-8EA2-760C3670F003}" srcOrd="5" destOrd="0" presId="urn:microsoft.com/office/officeart/2005/8/layout/vList2"/>
    <dgm:cxn modelId="{7C78A48F-9DA4-44AA-995B-1F31A27B661A}" type="presParOf" srcId="{358D0660-1618-47FC-B038-B3E8B9CA5579}" destId="{BDF70AC5-73E6-40B0-B35D-584927EA1907}" srcOrd="6" destOrd="0" presId="urn:microsoft.com/office/officeart/2005/8/layout/vList2"/>
    <dgm:cxn modelId="{4E097F92-2B7D-4EDB-B381-BF3FA25DD384}" type="presParOf" srcId="{358D0660-1618-47FC-B038-B3E8B9CA5579}" destId="{336D80E9-2CA4-4D0C-94E4-F8561FE23A2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FCF2E-975D-4F57-B039-673F17423720}">
      <dsp:nvSpPr>
        <dsp:cNvPr id="0" name=""/>
        <dsp:cNvSpPr/>
      </dsp:nvSpPr>
      <dsp:spPr>
        <a:xfrm>
          <a:off x="0" y="0"/>
          <a:ext cx="5976664" cy="272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毎月１回・土曜日に実施　　</a:t>
          </a:r>
          <a:r>
            <a:rPr kumimoji="1" lang="ja-JP" altLang="en-US" sz="12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　　　　</a:t>
          </a:r>
        </a:p>
      </dsp:txBody>
      <dsp:txXfrm>
        <a:off x="13288" y="13288"/>
        <a:ext cx="5950088" cy="245624"/>
      </dsp:txXfrm>
    </dsp:sp>
    <dsp:sp modelId="{45311EBB-E802-40F4-A963-E0EBBD3367A5}">
      <dsp:nvSpPr>
        <dsp:cNvPr id="0" name=""/>
        <dsp:cNvSpPr/>
      </dsp:nvSpPr>
      <dsp:spPr>
        <a:xfrm>
          <a:off x="0" y="281546"/>
          <a:ext cx="5976664" cy="876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759" tIns="13970" rIns="78232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en-US" altLang="ja-JP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5/16</a:t>
          </a: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、</a:t>
          </a:r>
          <a:r>
            <a:rPr kumimoji="1" lang="en-US" altLang="ja-JP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6/20</a:t>
          </a: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、</a:t>
          </a:r>
          <a:r>
            <a:rPr kumimoji="1" lang="en-US" altLang="ja-JP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7/18</a:t>
          </a: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、</a:t>
          </a:r>
          <a:r>
            <a:rPr kumimoji="1" lang="en-US" altLang="ja-JP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8/15</a:t>
          </a: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、</a:t>
          </a:r>
          <a:r>
            <a:rPr kumimoji="1" lang="en-US" altLang="ja-JP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9/19</a:t>
          </a: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、</a:t>
          </a:r>
          <a:r>
            <a:rPr kumimoji="1" lang="en-US" altLang="ja-JP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10/17</a:t>
          </a: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の全６回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毎月第</a:t>
          </a:r>
          <a:r>
            <a:rPr kumimoji="1" lang="en-US" altLang="ja-JP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3</a:t>
          </a: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土曜日　午前</a:t>
          </a:r>
          <a:r>
            <a:rPr kumimoji="1" lang="en-US" altLang="ja-JP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11</a:t>
          </a: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時</a:t>
          </a:r>
          <a:r>
            <a:rPr kumimoji="1" lang="en-US" altLang="ja-JP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30</a:t>
          </a: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分からおよそ</a:t>
          </a:r>
          <a:r>
            <a:rPr kumimoji="1" lang="en-US" altLang="ja-JP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1</a:t>
          </a: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時間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オンライン・対面で多少内容が変わりますのでお問い合わせ後ご説明します　　　　　　　　　　　　</a:t>
          </a:r>
        </a:p>
      </dsp:txBody>
      <dsp:txXfrm>
        <a:off x="0" y="281546"/>
        <a:ext cx="5976664" cy="876822"/>
      </dsp:txXfrm>
    </dsp:sp>
    <dsp:sp modelId="{9FD19CAC-2444-4C5A-9DDC-D3D3A946FBA3}">
      <dsp:nvSpPr>
        <dsp:cNvPr id="0" name=""/>
        <dsp:cNvSpPr/>
      </dsp:nvSpPr>
      <dsp:spPr>
        <a:xfrm>
          <a:off x="0" y="1158369"/>
          <a:ext cx="5976664" cy="251395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費用・・・</a:t>
          </a:r>
          <a:r>
            <a:rPr kumimoji="1" lang="zh-TW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講座</a:t>
          </a: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１回</a:t>
          </a:r>
          <a:r>
            <a:rPr kumimoji="1" lang="zh-TW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２５００円</a:t>
          </a:r>
          <a:r>
            <a:rPr kumimoji="1" lang="en-US" altLang="ja-JP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×</a:t>
          </a: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６</a:t>
          </a:r>
          <a:r>
            <a:rPr kumimoji="1" lang="zh-TW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＋教材費４６００円</a:t>
          </a:r>
          <a:endParaRPr kumimoji="1" lang="ja-JP" altLang="en-US" sz="1100" kern="1200" dirty="0">
            <a:latin typeface="AR P丸ゴシック体M" panose="020B0600010101010101" pitchFamily="50" charset="-128"/>
            <a:ea typeface="AR P丸ゴシック体M" panose="020B0600010101010101" pitchFamily="50" charset="-128"/>
          </a:endParaRPr>
        </a:p>
      </dsp:txBody>
      <dsp:txXfrm>
        <a:off x="12272" y="1170641"/>
        <a:ext cx="5952120" cy="226851"/>
      </dsp:txXfrm>
    </dsp:sp>
    <dsp:sp modelId="{5CAE8C48-6767-4C1D-A7E7-67CF75F5FD82}">
      <dsp:nvSpPr>
        <dsp:cNvPr id="0" name=""/>
        <dsp:cNvSpPr/>
      </dsp:nvSpPr>
      <dsp:spPr>
        <a:xfrm>
          <a:off x="0" y="1409765"/>
          <a:ext cx="5976664" cy="876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759" tIns="13970" rIns="78232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協会の</a:t>
          </a:r>
          <a:r>
            <a:rPr kumimoji="1" lang="en-US" altLang="ja-JP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Line@</a:t>
          </a: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登録で教材費５００円オフクーポンプレゼント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お休みされた場合は他のクラスへの振り替えが可能です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１０日までにゆうちょ振り込みもしくは</a:t>
          </a:r>
          <a:r>
            <a:rPr kumimoji="1" lang="en-US" altLang="ja-JP" sz="1100" kern="1200" dirty="0" err="1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PayPay</a:t>
          </a: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で全納、入金確認後教材を送ります</a:t>
          </a:r>
        </a:p>
      </dsp:txBody>
      <dsp:txXfrm>
        <a:off x="0" y="1409765"/>
        <a:ext cx="5976664" cy="876822"/>
      </dsp:txXfrm>
    </dsp:sp>
    <dsp:sp modelId="{D79321CA-7B68-4659-9B9A-96A52DBE833B}">
      <dsp:nvSpPr>
        <dsp:cNvPr id="0" name=""/>
        <dsp:cNvSpPr/>
      </dsp:nvSpPr>
      <dsp:spPr>
        <a:xfrm>
          <a:off x="0" y="2115038"/>
          <a:ext cx="5976664" cy="216525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リニューアルした新教材　・・・今回のみ、送料は講師負担でお送りします</a:t>
          </a:r>
        </a:p>
      </dsp:txBody>
      <dsp:txXfrm>
        <a:off x="10570" y="2125608"/>
        <a:ext cx="5955524" cy="195385"/>
      </dsp:txXfrm>
    </dsp:sp>
    <dsp:sp modelId="{3A0DAC89-6A86-4C05-8EA2-760C3670F003}">
      <dsp:nvSpPr>
        <dsp:cNvPr id="0" name=""/>
        <dsp:cNvSpPr/>
      </dsp:nvSpPr>
      <dsp:spPr>
        <a:xfrm>
          <a:off x="0" y="2187924"/>
          <a:ext cx="5976664" cy="180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759" tIns="13970" rIns="78232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kumimoji="1" lang="ja-JP" altLang="en-US" sz="1100" kern="1200" dirty="0">
            <a:latin typeface="AR P丸ゴシック体M" panose="020B0600010101010101" pitchFamily="50" charset="-128"/>
            <a:ea typeface="AR P丸ゴシック体M" panose="020B0600010101010101" pitchFamily="50" charset="-128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イラストやコラムが豊富なテキスト（最新版）　　　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遊びながらサインを覚えられるイラスト絵本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イラストが可愛いサインカード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楽しく歌いながら手遊びもできるＣＤ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出席カード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最終回のクラスで初回の修了証をプレゼント</a:t>
          </a:r>
        </a:p>
      </dsp:txBody>
      <dsp:txXfrm>
        <a:off x="0" y="2187924"/>
        <a:ext cx="5976664" cy="1808447"/>
      </dsp:txXfrm>
    </dsp:sp>
    <dsp:sp modelId="{BDF70AC5-73E6-40B0-B35D-584927EA1907}">
      <dsp:nvSpPr>
        <dsp:cNvPr id="0" name=""/>
        <dsp:cNvSpPr/>
      </dsp:nvSpPr>
      <dsp:spPr>
        <a:xfrm rot="10800000" flipV="1">
          <a:off x="0" y="4018956"/>
          <a:ext cx="5976664" cy="20884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講師・・・大西友子</a:t>
          </a:r>
        </a:p>
      </dsp:txBody>
      <dsp:txXfrm rot="-10800000">
        <a:off x="10195" y="4029151"/>
        <a:ext cx="5956274" cy="188453"/>
      </dsp:txXfrm>
    </dsp:sp>
    <dsp:sp modelId="{336D80E9-2CA4-4D0C-94E4-F8561FE23A27}">
      <dsp:nvSpPr>
        <dsp:cNvPr id="0" name=""/>
        <dsp:cNvSpPr/>
      </dsp:nvSpPr>
      <dsp:spPr>
        <a:xfrm>
          <a:off x="0" y="4267710"/>
          <a:ext cx="5976664" cy="150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759" tIns="13970" rIns="78232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ベビーサイン協会認定リーダー講師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フリーアナウンサー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1100" kern="1200" dirty="0">
              <a:latin typeface="AR P丸ゴシック体M" panose="020B0600010101010101" pitchFamily="50" charset="-128"/>
              <a:ea typeface="AR P丸ゴシック体M" panose="020B0600010101010101" pitchFamily="50" charset="-128"/>
            </a:rPr>
            <a:t>講座「コトバのコト。」講師</a:t>
          </a:r>
        </a:p>
      </dsp:txBody>
      <dsp:txXfrm>
        <a:off x="0" y="4267710"/>
        <a:ext cx="5976664" cy="150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D35F2-B881-4F15-ADF4-13BD36DC8D80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6125"/>
            <a:ext cx="27940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256B4-4AAB-4CD7-91AB-B0BD9B981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25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256B4-4AAB-4CD7-91AB-B0BD9B981B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5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5837-0FC8-4B3F-93A3-B6B53ECD8F09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59E7-2E32-4F10-8F3F-DE715C86D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22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5837-0FC8-4B3F-93A3-B6B53ECD8F09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59E7-2E32-4F10-8F3F-DE715C86D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07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5837-0FC8-4B3F-93A3-B6B53ECD8F09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59E7-2E32-4F10-8F3F-DE715C86D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20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5837-0FC8-4B3F-93A3-B6B53ECD8F09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59E7-2E32-4F10-8F3F-DE715C86D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53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5837-0FC8-4B3F-93A3-B6B53ECD8F09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59E7-2E32-4F10-8F3F-DE715C86D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24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5837-0FC8-4B3F-93A3-B6B53ECD8F09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59E7-2E32-4F10-8F3F-DE715C86D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91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5837-0FC8-4B3F-93A3-B6B53ECD8F09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59E7-2E32-4F10-8F3F-DE715C86D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46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5837-0FC8-4B3F-93A3-B6B53ECD8F09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59E7-2E32-4F10-8F3F-DE715C86D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70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5837-0FC8-4B3F-93A3-B6B53ECD8F09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59E7-2E32-4F10-8F3F-DE715C86D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5837-0FC8-4B3F-93A3-B6B53ECD8F09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59E7-2E32-4F10-8F3F-DE715C86D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20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5837-0FC8-4B3F-93A3-B6B53ECD8F09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59E7-2E32-4F10-8F3F-DE715C86D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18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A5837-0FC8-4B3F-93A3-B6B53ECD8F09}" type="datetimeFigureOut">
              <a:rPr kumimoji="1" lang="ja-JP" altLang="en-US" smtClean="0"/>
              <a:t>2020/5/5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F59E7-2E32-4F10-8F3F-DE715C86D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72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hyperlink" Target="mailto:awawawawa_oonishi@yahoo.co.jp" TargetMode="Externa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072" y="1547664"/>
            <a:ext cx="2448272" cy="1836205"/>
          </a:xfrm>
          <a:prstGeom prst="rect">
            <a:avLst/>
          </a:prstGeom>
          <a:blipFill dpi="0" rotWithShape="1">
            <a:blip r:embed="rId4">
              <a:alphaModFix amt="0"/>
            </a:blip>
            <a:srcRect/>
            <a:tile tx="0" ty="0" sx="100000" sy="100000" flip="none" algn="tl"/>
          </a:blipFill>
          <a:ln>
            <a:noFill/>
          </a:ln>
          <a:effectLst>
            <a:innerShdw blurRad="63500" dist="50800" dir="18900000">
              <a:schemeClr val="accent3">
                <a:lumMod val="50000"/>
                <a:alpha val="50000"/>
              </a:schemeClr>
            </a:innerShdw>
          </a:effectLst>
        </p:spPr>
      </p:pic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1194499688"/>
              </p:ext>
            </p:extLst>
          </p:nvPr>
        </p:nvGraphicFramePr>
        <p:xfrm>
          <a:off x="262226" y="3364923"/>
          <a:ext cx="597666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404664" y="323528"/>
            <a:ext cx="5829300" cy="576064"/>
          </a:xfrm>
        </p:spPr>
        <p:txBody>
          <a:bodyPr>
            <a:normAutofit/>
          </a:bodyPr>
          <a:lstStyle/>
          <a:p>
            <a:r>
              <a:rPr kumimoji="1" lang="ja-JP" alt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ベビーサイン講座</a:t>
            </a:r>
            <a:r>
              <a:rPr kumimoji="1" lang="en-US" altLang="ja-JP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</a:t>
            </a:r>
            <a:r>
              <a:rPr kumimoji="1" lang="ja-JP" alt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オンラインでスタート！</a:t>
            </a:r>
            <a:r>
              <a:rPr kumimoji="1" lang="en-US" altLang="ja-JP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)</a:t>
            </a:r>
            <a:endParaRPr kumimoji="1" lang="ja-JP" alt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19" name="横巻き 18"/>
          <p:cNvSpPr/>
          <p:nvPr/>
        </p:nvSpPr>
        <p:spPr>
          <a:xfrm>
            <a:off x="2636912" y="7467374"/>
            <a:ext cx="4104456" cy="1676625"/>
          </a:xfrm>
          <a:prstGeom prst="horizontalScroll">
            <a:avLst/>
          </a:prstGeom>
          <a:noFill/>
          <a:ln>
            <a:solidFill>
              <a:srgbClr val="FD89D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1200" dirty="0">
                <a:solidFill>
                  <a:prstClr val="black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お申込みは</a:t>
            </a:r>
            <a:r>
              <a:rPr lang="en-US" altLang="ja-JP" sz="1200" dirty="0">
                <a:solidFill>
                  <a:prstClr val="black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5/8</a:t>
            </a:r>
            <a:r>
              <a:rPr lang="ja-JP" altLang="en-US" sz="1200" dirty="0">
                <a:solidFill>
                  <a:prstClr val="black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までにお願いします。</a:t>
            </a:r>
          </a:p>
          <a:p>
            <a:pPr lvl="0"/>
            <a:r>
              <a:rPr lang="en-US" altLang="ja-JP" sz="1200" dirty="0">
                <a:solidFill>
                  <a:prstClr val="black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ZOOM</a:t>
            </a:r>
            <a:r>
              <a:rPr lang="ja-JP" altLang="en-US" sz="1200" dirty="0">
                <a:solidFill>
                  <a:prstClr val="black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を利用するため不安な方とは</a:t>
            </a:r>
            <a:r>
              <a:rPr lang="en-US" altLang="ja-JP" sz="1200" dirty="0">
                <a:solidFill>
                  <a:prstClr val="black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5/9</a:t>
            </a:r>
            <a:r>
              <a:rPr lang="ja-JP" altLang="en-US" sz="1200" dirty="0">
                <a:solidFill>
                  <a:prstClr val="black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に練習タイムも設ける予定です。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ご質問は講師の大西までお気軽</a:t>
            </a:r>
            <a:r>
              <a:rPr lang="ja-JP" altLang="en-US" sz="1200">
                <a:solidFill>
                  <a:prstClr val="black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にどうぞ！</a:t>
            </a:r>
            <a:endParaRPr lang="ja-JP" altLang="en-US" sz="1200" dirty="0">
              <a:solidFill>
                <a:prstClr val="black"/>
              </a:solidFill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pPr lvl="0"/>
            <a:r>
              <a:rPr lang="en-US" altLang="ja-JP" sz="1400" dirty="0">
                <a:solidFill>
                  <a:schemeClr val="tx1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  <a:hlinkClick r:id="rId10"/>
              </a:rPr>
              <a:t>awawawawa_oonishi@yahoo.co.jp</a:t>
            </a:r>
            <a:r>
              <a:rPr lang="ja-JP" altLang="en-US" sz="1400" dirty="0">
                <a:solidFill>
                  <a:schemeClr val="tx1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8640" y="986595"/>
            <a:ext cx="5688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まだ言葉の話せない赤ちゃんと、お手手で会話する</a:t>
            </a:r>
          </a:p>
          <a:p>
            <a:r>
              <a:rPr lang="ja-JP" altLang="en-US" sz="1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ベビーサインの講座が</a:t>
            </a:r>
            <a:r>
              <a:rPr lang="ja-JP" altLang="en-US" dirty="0">
                <a:highlight>
                  <a:srgbClr val="00FF00"/>
                </a:highlight>
              </a:rPr>
              <a:t>５月１６日から</a:t>
            </a:r>
            <a:r>
              <a:rPr lang="ja-JP" altLang="en-US" sz="1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始まります。</a:t>
            </a:r>
          </a:p>
          <a:p>
            <a:endParaRPr kumimoji="1" lang="ja-JP" altLang="en-US" sz="14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1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毎月一回、同じメンバーで顔を合わせる、</a:t>
            </a:r>
          </a:p>
          <a:p>
            <a:r>
              <a:rPr lang="ja-JP" altLang="en-US" sz="1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お子さんと家族の癒しの時間。</a:t>
            </a:r>
          </a:p>
          <a:p>
            <a:r>
              <a:rPr lang="ja-JP" altLang="en-US" sz="1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歌ったり体を揺らしたりしながら、自然に</a:t>
            </a:r>
          </a:p>
          <a:p>
            <a:r>
              <a:rPr lang="ja-JP" altLang="en-US" sz="1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サインを身に着けていきます。</a:t>
            </a:r>
          </a:p>
          <a:p>
            <a:r>
              <a:rPr lang="ja-JP" altLang="en-US" sz="1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ファミリーサロン休業中はオンライン開催。</a:t>
            </a:r>
          </a:p>
          <a:p>
            <a:r>
              <a:rPr lang="ja-JP" altLang="en-US" sz="1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いつか実際に顔を合わせる日を楽しみに、</a:t>
            </a:r>
          </a:p>
          <a:p>
            <a:r>
              <a:rPr lang="ja-JP" altLang="en-US" sz="1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おうちでの時間に新しい風を起こしませんか？</a:t>
            </a:r>
          </a:p>
        </p:txBody>
      </p:sp>
    </p:spTree>
    <p:extLst>
      <p:ext uri="{BB962C8B-B14F-4D97-AF65-F5344CB8AC3E}">
        <p14:creationId xmlns:p14="http://schemas.microsoft.com/office/powerpoint/2010/main" val="1722704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306</Words>
  <Application>Microsoft Office PowerPoint</Application>
  <PresentationFormat>画面に合わせる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 P丸ゴシック体M</vt:lpstr>
      <vt:lpstr>AR丸ゴシック体M</vt:lpstr>
      <vt:lpstr>Arial</vt:lpstr>
      <vt:lpstr>Calibri</vt:lpstr>
      <vt:lpstr>Office ​​テーマ</vt:lpstr>
      <vt:lpstr>ベビーサイン講座(オンラインでスタート！)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ベビーサイン講座</dc:title>
  <dc:creator>FJ-USER</dc:creator>
  <cp:lastModifiedBy>oonishi tomoko</cp:lastModifiedBy>
  <cp:revision>37</cp:revision>
  <cp:lastPrinted>2017-06-30T17:55:29Z</cp:lastPrinted>
  <dcterms:created xsi:type="dcterms:W3CDTF">2014-10-03T04:22:03Z</dcterms:created>
  <dcterms:modified xsi:type="dcterms:W3CDTF">2020-05-05T11:26:05Z</dcterms:modified>
</cp:coreProperties>
</file>